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66" r:id="rId4"/>
    <p:sldId id="258" r:id="rId5"/>
    <p:sldId id="259" r:id="rId6"/>
    <p:sldId id="267" r:id="rId7"/>
    <p:sldId id="268" r:id="rId8"/>
    <p:sldId id="269" r:id="rId9"/>
    <p:sldId id="263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0" d="100"/>
          <a:sy n="80" d="100"/>
        </p:scale>
        <p:origin x="1450" y="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29.04.2025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29.04.2025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29.04.2025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29.04.2025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29.04.2025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29.04.2025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29.04.2025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29.04.2025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29.04.2025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29.04.2025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Содержимое 3" descr="17074114-shutterstock_7912605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252536" y="-387424"/>
            <a:ext cx="11665296" cy="780408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899592" y="836712"/>
            <a:ext cx="5204823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Приготовление </a:t>
            </a:r>
            <a:r>
              <a:rPr lang="ru-RU" sz="4400" b="1" dirty="0" smtClean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400" b="1" dirty="0" smtClean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4400" b="1" dirty="0" smtClean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поварами школьной столовой </a:t>
            </a:r>
            <a:br>
              <a:rPr lang="ru-RU" sz="4400" b="1" dirty="0" smtClean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4400" b="1" dirty="0" smtClean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горячего завтрака</a:t>
            </a:r>
            <a:endParaRPr lang="ru-RU" sz="4400" b="1" dirty="0">
              <a:solidFill>
                <a:schemeClr val="accent3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771800" y="49701"/>
            <a:ext cx="340086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МБОУ </a:t>
            </a:r>
            <a:r>
              <a:rPr lang="ru-RU" sz="2000" b="1" dirty="0" err="1" smtClean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Кадыбашская</a:t>
            </a:r>
            <a:r>
              <a:rPr lang="ru-RU" sz="2000" b="1" dirty="0" smtClean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СОШ</a:t>
            </a:r>
            <a:endParaRPr lang="ru-RU" sz="2000" b="1" dirty="0">
              <a:solidFill>
                <a:schemeClr val="accent3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одержимое 5"/>
          <p:cNvSpPr>
            <a:spLocks noGrp="1"/>
          </p:cNvSpPr>
          <p:nvPr>
            <p:ph sz="quarter" idx="1"/>
          </p:nvPr>
        </p:nvSpPr>
        <p:spPr>
          <a:xfrm>
            <a:off x="323528" y="404664"/>
            <a:ext cx="8208912" cy="1656184"/>
          </a:xfrm>
        </p:spPr>
        <p:txBody>
          <a:bodyPr/>
          <a:lstStyle/>
          <a:p>
            <a:pPr algn="just"/>
            <a:r>
              <a:rPr lang="ru-RU" dirty="0" smtClean="0">
                <a:latin typeface="+mj-lt"/>
                <a:cs typeface="Times New Roman" pitchFamily="18" charset="0"/>
              </a:rPr>
              <a:t>     Школьные завтраки – это не только важная составляющая часть дневного рациона ребенка, но и основа его физического и интеллектуального развития.</a:t>
            </a:r>
            <a:endParaRPr lang="ru-RU" dirty="0">
              <a:latin typeface="+mj-lt"/>
              <a:cs typeface="Times New Roman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5736" y="1844824"/>
            <a:ext cx="6564221" cy="492316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5"/>
          <p:cNvSpPr txBox="1">
            <a:spLocks/>
          </p:cNvSpPr>
          <p:nvPr/>
        </p:nvSpPr>
        <p:spPr>
          <a:xfrm>
            <a:off x="323528" y="1052736"/>
            <a:ext cx="4464496" cy="462912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274320" marR="0" lvl="0" indent="-27432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tabLst/>
              <a:defRPr/>
            </a:pP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cs typeface="Times New Roman" pitchFamily="18" charset="0"/>
              </a:rPr>
              <a:t>Рано</a:t>
            </a:r>
            <a:r>
              <a:rPr kumimoji="0" lang="ru-RU" sz="28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cs typeface="Times New Roman" pitchFamily="18" charset="0"/>
              </a:rPr>
              <a:t> утром на рассвете, </a:t>
            </a:r>
          </a:p>
          <a:p>
            <a:pPr marL="274320" marR="0" lvl="0" indent="-27432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tabLst/>
              <a:defRPr/>
            </a:pPr>
            <a:r>
              <a:rPr lang="ru-RU" sz="2800" baseline="0" dirty="0" smtClean="0">
                <a:latin typeface="+mj-lt"/>
                <a:cs typeface="Times New Roman" pitchFamily="18" charset="0"/>
              </a:rPr>
              <a:t>Когда</a:t>
            </a:r>
            <a:r>
              <a:rPr lang="ru-RU" sz="2800" dirty="0" smtClean="0">
                <a:latin typeface="+mj-lt"/>
                <a:cs typeface="Times New Roman" pitchFamily="18" charset="0"/>
              </a:rPr>
              <a:t> спят еще все дети, </a:t>
            </a:r>
          </a:p>
          <a:p>
            <a:pPr marL="274320" marR="0" lvl="0" indent="-27432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tabLst/>
              <a:defRPr/>
            </a:pP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cs typeface="Times New Roman" pitchFamily="18" charset="0"/>
              </a:rPr>
              <a:t>Повара</a:t>
            </a:r>
            <a:r>
              <a:rPr kumimoji="0" lang="ru-RU" sz="28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cs typeface="Times New Roman" pitchFamily="18" charset="0"/>
              </a:rPr>
              <a:t> наши спешат,</a:t>
            </a:r>
          </a:p>
          <a:p>
            <a:pPr marL="274320" marR="0" lvl="0" indent="-27432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tabLst/>
              <a:defRPr/>
            </a:pPr>
            <a:r>
              <a:rPr lang="ru-RU" sz="2800" baseline="0" dirty="0" smtClean="0">
                <a:latin typeface="+mj-lt"/>
                <a:cs typeface="Times New Roman" pitchFamily="18" charset="0"/>
              </a:rPr>
              <a:t>Приготовить</a:t>
            </a:r>
            <a:r>
              <a:rPr lang="ru-RU" sz="2800" dirty="0" smtClean="0">
                <a:latin typeface="+mj-lt"/>
                <a:cs typeface="Times New Roman" pitchFamily="18" charset="0"/>
              </a:rPr>
              <a:t> всё хотят. </a:t>
            </a:r>
          </a:p>
          <a:p>
            <a:pPr marL="274320" marR="0" lvl="0" indent="-27432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tabLst/>
              <a:defRPr/>
            </a:pP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cs typeface="Times New Roman" pitchFamily="18" charset="0"/>
              </a:rPr>
              <a:t>Чтобы</a:t>
            </a:r>
            <a:r>
              <a:rPr kumimoji="0" lang="ru-RU" sz="28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cs typeface="Times New Roman" pitchFamily="18" charset="0"/>
              </a:rPr>
              <a:t> вкусные котлеты</a:t>
            </a:r>
          </a:p>
          <a:p>
            <a:pPr marL="274320" marR="0" lvl="0" indent="-27432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tabLst/>
              <a:defRPr/>
            </a:pPr>
            <a:r>
              <a:rPr lang="ru-RU" sz="2800" baseline="0" dirty="0" smtClean="0">
                <a:latin typeface="+mj-lt"/>
                <a:cs typeface="Times New Roman" pitchFamily="18" charset="0"/>
              </a:rPr>
              <a:t>Уплетали</a:t>
            </a:r>
            <a:r>
              <a:rPr lang="ru-RU" sz="2800" dirty="0" smtClean="0">
                <a:latin typeface="+mj-lt"/>
                <a:cs typeface="Times New Roman" pitchFamily="18" charset="0"/>
              </a:rPr>
              <a:t> наши дети.</a:t>
            </a:r>
          </a:p>
          <a:p>
            <a:pPr marL="274320" marR="0" lvl="0" indent="-27432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tabLst/>
              <a:defRPr/>
            </a:pP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cs typeface="Times New Roman" pitchFamily="18" charset="0"/>
              </a:rPr>
              <a:t>И</a:t>
            </a:r>
            <a:r>
              <a:rPr kumimoji="0" lang="ru-RU" sz="28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cs typeface="Times New Roman" pitchFamily="18" charset="0"/>
              </a:rPr>
              <a:t> полезное какао,</a:t>
            </a:r>
          </a:p>
          <a:p>
            <a:pPr marL="274320" marR="0" lvl="0" indent="-27432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tabLst/>
              <a:defRPr/>
            </a:pPr>
            <a:r>
              <a:rPr lang="ru-RU" sz="2800" baseline="0" dirty="0" smtClean="0">
                <a:latin typeface="+mj-lt"/>
                <a:cs typeface="Times New Roman" pitchFamily="18" charset="0"/>
              </a:rPr>
              <a:t>Чтоб</a:t>
            </a:r>
            <a:r>
              <a:rPr lang="ru-RU" sz="2800" dirty="0" smtClean="0">
                <a:latin typeface="+mj-lt"/>
                <a:cs typeface="Times New Roman" pitchFamily="18" charset="0"/>
              </a:rPr>
              <a:t> учится хорошо!</a:t>
            </a:r>
            <a:endParaRPr kumimoji="0" lang="ru-RU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cs typeface="Times New Roman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620688"/>
            <a:ext cx="3655218" cy="4873625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 fontAlgn="base"/>
            <a:r>
              <a:rPr lang="ru-RU" b="1" dirty="0" smtClean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Здоровое питание – залог хорошей успеваемости!</a:t>
            </a:r>
            <a:endParaRPr lang="ru-RU" dirty="0">
              <a:solidFill>
                <a:schemeClr val="accent3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Содержимое 5"/>
          <p:cNvSpPr txBox="1">
            <a:spLocks/>
          </p:cNvSpPr>
          <p:nvPr/>
        </p:nvSpPr>
        <p:spPr>
          <a:xfrm>
            <a:off x="323528" y="1600200"/>
            <a:ext cx="3538736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algn="just" fontAlgn="base"/>
            <a:r>
              <a:rPr lang="ru-RU" sz="2400" dirty="0" smtClean="0"/>
              <a:t>         Каждый прием пищи ребенка в школе должно включать </a:t>
            </a:r>
            <a:br>
              <a:rPr lang="ru-RU" sz="2400" dirty="0" smtClean="0"/>
            </a:br>
            <a:r>
              <a:rPr lang="ru-RU" sz="2400" b="1" dirty="0" smtClean="0"/>
              <a:t>основные четыре группы продуктов</a:t>
            </a:r>
            <a:r>
              <a:rPr lang="ru-RU" sz="2400" dirty="0" smtClean="0"/>
              <a:t>:</a:t>
            </a:r>
          </a:p>
          <a:p>
            <a:pPr algn="just" fontAlgn="base">
              <a:buFont typeface="Arial" pitchFamily="34" charset="0"/>
              <a:buChar char="•"/>
            </a:pPr>
            <a:r>
              <a:rPr lang="ru-RU" sz="2400" dirty="0" smtClean="0"/>
              <a:t>белковая пища </a:t>
            </a:r>
            <a:br>
              <a:rPr lang="ru-RU" sz="2400" dirty="0" smtClean="0"/>
            </a:br>
            <a:r>
              <a:rPr lang="ru-RU" sz="2400" dirty="0" smtClean="0"/>
              <a:t> (</a:t>
            </a:r>
            <a:r>
              <a:rPr lang="ru-RU" sz="2400" i="1" dirty="0" smtClean="0"/>
              <a:t>рыба, мясо</a:t>
            </a:r>
            <a:r>
              <a:rPr lang="ru-RU" sz="2400" dirty="0" smtClean="0"/>
              <a:t>),</a:t>
            </a:r>
          </a:p>
          <a:p>
            <a:pPr algn="just" fontAlgn="base">
              <a:buFont typeface="Arial" pitchFamily="34" charset="0"/>
              <a:buChar char="•"/>
            </a:pPr>
            <a:r>
              <a:rPr lang="ru-RU" sz="2400" dirty="0" smtClean="0"/>
              <a:t>злаки (</a:t>
            </a:r>
            <a:r>
              <a:rPr lang="ru-RU" sz="2400" i="1" dirty="0" smtClean="0"/>
              <a:t>каша, хлопья</a:t>
            </a:r>
            <a:r>
              <a:rPr lang="ru-RU" sz="2400" dirty="0" smtClean="0"/>
              <a:t>),</a:t>
            </a:r>
          </a:p>
          <a:p>
            <a:pPr algn="just" fontAlgn="base">
              <a:buFont typeface="Arial" pitchFamily="34" charset="0"/>
              <a:buChar char="•"/>
            </a:pPr>
            <a:r>
              <a:rPr lang="ru-RU" sz="2400" dirty="0" smtClean="0"/>
              <a:t>молочные или кисломолочные продукты,</a:t>
            </a:r>
          </a:p>
          <a:p>
            <a:pPr algn="just" fontAlgn="base">
              <a:buFont typeface="Arial" pitchFamily="34" charset="0"/>
              <a:buChar char="•"/>
            </a:pPr>
            <a:r>
              <a:rPr lang="ru-RU" sz="2400" dirty="0" smtClean="0"/>
              <a:t>фрукты или овощи.</a:t>
            </a:r>
            <a:endParaRPr lang="ru-RU" sz="24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55976" y="1600200"/>
            <a:ext cx="3909392" cy="517708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5"/>
          <p:cNvSpPr txBox="1">
            <a:spLocks/>
          </p:cNvSpPr>
          <p:nvPr/>
        </p:nvSpPr>
        <p:spPr>
          <a:xfrm>
            <a:off x="323528" y="1600200"/>
            <a:ext cx="3538736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algn="ctr" fontAlgn="base"/>
            <a:r>
              <a:rPr lang="ru-RU" sz="2400" dirty="0" smtClean="0"/>
              <a:t>        Школьная нагрузка требует повышенной концентрации внимания, а значит, завтрак для школьника должен быть максимально полезным и полноценным. </a:t>
            </a:r>
            <a:endParaRPr lang="ru-RU" sz="24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5936" y="548679"/>
            <a:ext cx="4248472" cy="566462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147248" cy="634082"/>
          </a:xfrm>
        </p:spPr>
        <p:txBody>
          <a:bodyPr/>
          <a:lstStyle/>
          <a:p>
            <a:pPr algn="ctr"/>
            <a:r>
              <a:rPr lang="ru-RU" b="1" dirty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Завтрак – залог здоровья!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95536" y="1573560"/>
            <a:ext cx="403244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Сегодня в меню ребят 1-4 классов:</a:t>
            </a:r>
          </a:p>
          <a:p>
            <a:pPr marL="342900" indent="-342900">
              <a:buAutoNum type="arabicPeriod"/>
            </a:pPr>
            <a:r>
              <a:rPr lang="ru-RU" b="1" dirty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Рагу из </a:t>
            </a:r>
            <a:r>
              <a:rPr lang="ru-RU" b="1" dirty="0" smtClean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птицы</a:t>
            </a:r>
          </a:p>
          <a:p>
            <a:pPr marL="342900" indent="-342900">
              <a:buAutoNum type="arabicPeriod"/>
            </a:pPr>
            <a:r>
              <a:rPr lang="ru-RU" b="1" dirty="0" smtClean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Салат </a:t>
            </a:r>
            <a:r>
              <a:rPr lang="ru-RU" b="1" dirty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"</a:t>
            </a:r>
            <a:r>
              <a:rPr lang="ru-RU" b="1" dirty="0" smtClean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Студенческий«</a:t>
            </a:r>
          </a:p>
          <a:p>
            <a:pPr marL="342900" indent="-342900">
              <a:buAutoNum type="arabicPeriod"/>
            </a:pPr>
            <a:r>
              <a:rPr lang="ru-RU" b="1" dirty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Чай с лимоном (полусладкий</a:t>
            </a:r>
            <a:r>
              <a:rPr lang="ru-RU" b="1" dirty="0" smtClean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</a:p>
          <a:p>
            <a:pPr marL="342900" indent="-342900">
              <a:buAutoNum type="arabicPeriod"/>
            </a:pPr>
            <a:r>
              <a:rPr lang="ru-RU" b="1" dirty="0" smtClean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Хлеб </a:t>
            </a:r>
            <a:r>
              <a:rPr lang="ru-RU" b="1" dirty="0" smtClean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пшеничный</a:t>
            </a:r>
          </a:p>
          <a:p>
            <a:pPr marL="342900" indent="-342900">
              <a:buAutoNum type="arabicPeriod"/>
            </a:pPr>
            <a:r>
              <a:rPr lang="ru-RU" b="1" dirty="0" smtClean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Хлеб </a:t>
            </a:r>
            <a:r>
              <a:rPr lang="ru-RU" b="1" dirty="0" smtClean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ржаной</a:t>
            </a:r>
            <a:endParaRPr lang="ru-RU" b="1" dirty="0" smtClean="0">
              <a:solidFill>
                <a:schemeClr val="accent3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8" name="Объект 7"/>
          <p:cNvPicPr>
            <a:picLocks noGrp="1" noChangeAspect="1"/>
          </p:cNvPicPr>
          <p:nvPr>
            <p:ph sz="quarter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4675" y="908720"/>
            <a:ext cx="3947610" cy="5263480"/>
          </a:xfrm>
        </p:spPr>
      </p:pic>
      <p:sp>
        <p:nvSpPr>
          <p:cNvPr id="4" name="Объект 3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727900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620687"/>
            <a:ext cx="3888432" cy="5184576"/>
          </a:xfrm>
        </p:spPr>
      </p:pic>
      <p:pic>
        <p:nvPicPr>
          <p:cNvPr id="7" name="Объект 6"/>
          <p:cNvPicPr>
            <a:picLocks noGrp="1" noChangeAspect="1"/>
          </p:cNvPicPr>
          <p:nvPr>
            <p:ph sz="quarter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1556792"/>
            <a:ext cx="3888432" cy="5184576"/>
          </a:xfrm>
        </p:spPr>
      </p:pic>
    </p:spTree>
    <p:extLst>
      <p:ext uri="{BB962C8B-B14F-4D97-AF65-F5344CB8AC3E}">
        <p14:creationId xmlns:p14="http://schemas.microsoft.com/office/powerpoint/2010/main" val="4039019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548679"/>
            <a:ext cx="3816424" cy="5088565"/>
          </a:xfrm>
        </p:spPr>
      </p:pic>
      <p:pic>
        <p:nvPicPr>
          <p:cNvPr id="7" name="Объект 6"/>
          <p:cNvPicPr>
            <a:picLocks noGrp="1" noChangeAspect="1"/>
          </p:cNvPicPr>
          <p:nvPr>
            <p:ph sz="quarter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7984" y="1484784"/>
            <a:ext cx="3931741" cy="5242321"/>
          </a:xfrm>
        </p:spPr>
      </p:pic>
    </p:spTree>
    <p:extLst>
      <p:ext uri="{BB962C8B-B14F-4D97-AF65-F5344CB8AC3E}">
        <p14:creationId xmlns:p14="http://schemas.microsoft.com/office/powerpoint/2010/main" val="1958263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17074114-shutterstock_7912605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553561" y="0"/>
            <a:ext cx="10614959" cy="7101408"/>
          </a:xfrm>
          <a:prstGeom prst="rect">
            <a:avLst/>
          </a:prstGeom>
        </p:spPr>
      </p:pic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-324544" y="1556792"/>
            <a:ext cx="6665168" cy="4053064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4800" b="1" dirty="0" smtClean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</a:rPr>
              <a:t>Спасибо за внимание!</a:t>
            </a:r>
            <a:endParaRPr lang="ru-RU" sz="4800" b="1" dirty="0">
              <a:solidFill>
                <a:schemeClr val="accent3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6350" stA="55000" endA="300" endPos="45500" dir="5400000" sy="-100000" algn="bl" rotWithShape="0"/>
              </a:effectLst>
            </a:endParaRPr>
          </a:p>
        </p:txBody>
      </p:sp>
      <p:pic>
        <p:nvPicPr>
          <p:cNvPr id="6" name="Рисунок 5" descr="56794360.png"/>
          <p:cNvPicPr>
            <a:picLocks noChangeAspect="1"/>
          </p:cNvPicPr>
          <p:nvPr/>
        </p:nvPicPr>
        <p:blipFill>
          <a:blip r:embed="rId3" cstate="print"/>
          <a:srcRect l="63608" t="-999" b="65000"/>
          <a:stretch>
            <a:fillRect/>
          </a:stretch>
        </p:blipFill>
        <p:spPr>
          <a:xfrm>
            <a:off x="1619672" y="3284984"/>
            <a:ext cx="2736304" cy="272843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99</TotalTime>
  <Words>131</Words>
  <Application>Microsoft Office PowerPoint</Application>
  <PresentationFormat>Экран (4:3)</PresentationFormat>
  <Paragraphs>26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5" baseType="lpstr">
      <vt:lpstr>Arial</vt:lpstr>
      <vt:lpstr>Century Schoolbook</vt:lpstr>
      <vt:lpstr>Times New Roman</vt:lpstr>
      <vt:lpstr>Wingdings</vt:lpstr>
      <vt:lpstr>Wingdings 2</vt:lpstr>
      <vt:lpstr>Эркер</vt:lpstr>
      <vt:lpstr>Презентация PowerPoint</vt:lpstr>
      <vt:lpstr>Презентация PowerPoint</vt:lpstr>
      <vt:lpstr>Презентация PowerPoint</vt:lpstr>
      <vt:lpstr>Здоровое питание – залог хорошей успеваемости!</vt:lpstr>
      <vt:lpstr>Презентация PowerPoint</vt:lpstr>
      <vt:lpstr>Завтрак – залог здоровья!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Альбина</dc:creator>
  <cp:lastModifiedBy>Зульфия Гафарова</cp:lastModifiedBy>
  <cp:revision>16</cp:revision>
  <dcterms:created xsi:type="dcterms:W3CDTF">2017-11-25T14:32:45Z</dcterms:created>
  <dcterms:modified xsi:type="dcterms:W3CDTF">2025-04-29T09:58:40Z</dcterms:modified>
</cp:coreProperties>
</file>